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7EACCEA-438C-45BF-9270-ACC6EAF5EA3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79E7DC2-5712-4081-B7AB-0A92338E142A}" type="datetimeFigureOut">
              <a:rPr lang="en-US" smtClean="0"/>
              <a:t>9/20/2012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storycorps.org/listen/stories/ramon-chunky-sanchez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.png"/><Relationship Id="rId5" Type="http://schemas.openxmlformats.org/officeDocument/2006/relationships/hyperlink" Target="http://storycorps.org/?s=immigration" TargetMode="External"/><Relationship Id="rId4" Type="http://schemas.openxmlformats.org/officeDocument/2006/relationships/hyperlink" Target="http://www.collectionscanada.gc.ca/chinese-canadians/index-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Immigrant Troubles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Cannon Duke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19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26"/>
    </mc:Choice>
    <mc:Fallback>
      <p:transition spd="slow" advTm="6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Reasons for 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Immigrants came to US looking for a better life than the previous</a:t>
            </a:r>
          </a:p>
          <a:p>
            <a:endParaRPr lang="en-US" dirty="0" smtClean="0"/>
          </a:p>
          <a:p>
            <a:r>
              <a:rPr lang="en-US" dirty="0" smtClean="0"/>
              <a:t>Financial reasons</a:t>
            </a:r>
          </a:p>
          <a:p>
            <a:endParaRPr lang="en-US" dirty="0" smtClean="0"/>
          </a:p>
          <a:p>
            <a:r>
              <a:rPr lang="en-US" dirty="0" smtClean="0"/>
              <a:t>Better lifestyle</a:t>
            </a:r>
          </a:p>
          <a:p>
            <a:endParaRPr lang="en-US" dirty="0" smtClean="0"/>
          </a:p>
          <a:p>
            <a:r>
              <a:rPr lang="en-US" dirty="0" smtClean="0"/>
              <a:t>Forced to come for labor</a:t>
            </a:r>
          </a:p>
          <a:p>
            <a:endParaRPr lang="en-US" dirty="0" smtClean="0"/>
          </a:p>
          <a:p>
            <a:r>
              <a:rPr lang="en-US" dirty="0" smtClean="0"/>
              <a:t>Immigrants came to US to discover a harsher life than before</a:t>
            </a:r>
            <a:endParaRPr lang="en-US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64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241"/>
    </mc:Choice>
    <mc:Fallback>
      <p:transition spd="slow" advTm="45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Chinese 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lot of Chinese Immigrants came over in hopes to take advantage of the California Gold Rush</a:t>
            </a:r>
          </a:p>
          <a:p>
            <a:endParaRPr lang="en-US" dirty="0"/>
          </a:p>
          <a:p>
            <a:r>
              <a:rPr lang="en-US" dirty="0" smtClean="0"/>
              <a:t>Some US citizens thought Chinese people were taking jobs away from the “real Americans”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1871, an anti-Chinese riot led by white men in Los Angeles </a:t>
            </a:r>
            <a:r>
              <a:rPr lang="en-US" dirty="0" smtClean="0"/>
              <a:t>led </a:t>
            </a:r>
            <a:r>
              <a:rPr lang="en-US" dirty="0"/>
              <a:t>to the killings of more than twenty Chinese </a:t>
            </a:r>
            <a:r>
              <a:rPr lang="en-US" dirty="0" smtClean="0"/>
              <a:t>immigrants</a:t>
            </a:r>
          </a:p>
          <a:p>
            <a:endParaRPr lang="en-US" dirty="0"/>
          </a:p>
          <a:p>
            <a:r>
              <a:rPr lang="en-US" dirty="0" smtClean="0"/>
              <a:t>Chinese Immigrants had a hard time adjusting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/>
          <a:stretch>
            <a:fillRect/>
          </a:stretch>
        </p:blipFill>
        <p:spPr>
          <a:xfrm>
            <a:off x="6705600" y="4724399"/>
            <a:ext cx="1600200" cy="1995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70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137"/>
    </mc:Choice>
    <mc:Fallback>
      <p:transition spd="slow" advTm="66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Slave 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slaves immigrated from Africa involuntarily </a:t>
            </a:r>
          </a:p>
          <a:p>
            <a:endParaRPr lang="en-US" dirty="0" smtClean="0"/>
          </a:p>
          <a:p>
            <a:r>
              <a:rPr lang="en-US" dirty="0" smtClean="0"/>
              <a:t>Slaves faced challenges such as sadness, loss of hope, extreme disappointment, and separation from loved ones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Treated as property and completely stripped of human rights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67200"/>
            <a:ext cx="31432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8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567"/>
    </mc:Choice>
    <mc:Fallback>
      <p:transition spd="slow" advTm="78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1950s Immigration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Regardless of where they immigrate from, immigrants must overcome some sort of language barrier</a:t>
            </a:r>
          </a:p>
          <a:p>
            <a:endParaRPr lang="en-US" dirty="0" smtClean="0"/>
          </a:p>
          <a:p>
            <a:r>
              <a:rPr lang="en-US" dirty="0" smtClean="0"/>
              <a:t>Some immigrants had trouble adjusting because American’s would manipulate their name</a:t>
            </a:r>
            <a:endParaRPr lang="en-US" dirty="0"/>
          </a:p>
        </p:txBody>
      </p:sp>
      <p:pic>
        <p:nvPicPr>
          <p:cNvPr id="2052" name="Picture 4" descr="interview phot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953000"/>
            <a:ext cx="142875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953000"/>
            <a:ext cx="142875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4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022"/>
    </mc:Choice>
    <mc:Fallback>
      <p:transition spd="slow" advTm="44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immigrants had to deal with being a minority and that was hard on their identity</a:t>
            </a:r>
          </a:p>
          <a:p>
            <a:endParaRPr lang="en-US" dirty="0"/>
          </a:p>
          <a:p>
            <a:r>
              <a:rPr lang="en-US" dirty="0" smtClean="0"/>
              <a:t>Slaves were totally stripped of their identity</a:t>
            </a:r>
          </a:p>
          <a:p>
            <a:endParaRPr lang="en-US" dirty="0"/>
          </a:p>
          <a:p>
            <a:r>
              <a:rPr lang="en-US" dirty="0"/>
              <a:t>Chinese, African, and 1950s immigrants all had a rough transition that was harder to live through than if they were back home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1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409"/>
    </mc:Choice>
    <mc:Fallback>
      <p:transition spd="slow" advTm="57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hlinkClick r:id="rId4"/>
              </a:rPr>
              <a:t>http</a:t>
            </a:r>
            <a:r>
              <a:rPr lang="en-US" u="sng" dirty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www.collectionscanada.gc.ca/chinese-canadians/index-e.html</a:t>
            </a:r>
            <a:endParaRPr lang="en-US" u="sng" dirty="0" smtClean="0"/>
          </a:p>
          <a:p>
            <a:r>
              <a:rPr lang="en-US" dirty="0">
                <a:hlinkClick r:id="rId5"/>
              </a:rPr>
              <a:t>http://socialistworker.org/2010/05/06/why-gates-is-wrong-on-reparations</a:t>
            </a:r>
            <a:endParaRPr lang="en-US" dirty="0" smtClean="0">
              <a:hlinkClick r:id="rId5"/>
            </a:endParaRPr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://storycorps.org/?</a:t>
            </a:r>
            <a:r>
              <a:rPr lang="en-US" dirty="0" smtClean="0">
                <a:hlinkClick r:id="rId5"/>
              </a:rPr>
              <a:t>s=immigration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48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4"/>
    </mc:Choice>
    <mc:Fallback>
      <p:transition spd="slow" advTm="3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896</TotalTime>
  <Words>220</Words>
  <Application>Microsoft Office PowerPoint</Application>
  <PresentationFormat>On-screen Show (4:3)</PresentationFormat>
  <Paragraphs>39</Paragraphs>
  <Slides>7</Slides>
  <Notes>0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Adjacency</vt:lpstr>
      <vt:lpstr>Immigrant Troubles</vt:lpstr>
      <vt:lpstr>Reasons for Immigration</vt:lpstr>
      <vt:lpstr>Chinese Immigration</vt:lpstr>
      <vt:lpstr>Slave Immigration</vt:lpstr>
      <vt:lpstr>1950s Immigration</vt:lpstr>
      <vt:lpstr>Conclusion</vt:lpstr>
      <vt:lpstr>Picture Citations</vt:lpstr>
    </vt:vector>
  </TitlesOfParts>
  <Company>Cary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Cannon Duke</dc:creator>
  <cp:lastModifiedBy>Cannon Duke</cp:lastModifiedBy>
  <cp:revision>14</cp:revision>
  <dcterms:created xsi:type="dcterms:W3CDTF">2012-09-20T12:54:23Z</dcterms:created>
  <dcterms:modified xsi:type="dcterms:W3CDTF">2012-09-21T03:50:46Z</dcterms:modified>
</cp:coreProperties>
</file>